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4" r:id="rId3"/>
    <p:sldId id="257" r:id="rId4"/>
    <p:sldId id="258" r:id="rId5"/>
    <p:sldId id="263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365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88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693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20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253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069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5821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735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59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196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419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376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33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34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382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9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005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22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2300" y="1300785"/>
            <a:ext cx="9818688" cy="2509213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Екологічні проблеми </a:t>
            </a:r>
            <a:r>
              <a:rPr lang="uk-UA" sz="5400" b="1" dirty="0" err="1" smtClean="0"/>
              <a:t>україни</a:t>
            </a:r>
            <a:endParaRPr lang="uk-UA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557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6000" y="1143000"/>
            <a:ext cx="9931400" cy="420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Прискорення темпів науково технічного прогресу здійснює потужній негативний вплив </a:t>
            </a:r>
            <a:r>
              <a:rPr lang="uk-UA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людини на навколишнє середовище. В той же час сама людина є часткою біосфери від </a:t>
            </a:r>
            <a:r>
              <a:rPr lang="uk-UA" b="1" spc="3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стану якою залежіть його майбутнє існування. Тому все суспільство і насамперед </a:t>
            </a:r>
            <a:r>
              <a:rPr lang="uk-UA" b="1" spc="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науковці, розробники новітніх технологій, усі господарюючі суб'єкти повинні </a:t>
            </a:r>
            <a:r>
              <a:rPr lang="uk-UA" b="1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дотримуватися вимог екологічної безпеки Сучасна екологія являє собою комплексну </a:t>
            </a:r>
            <a:r>
              <a:rPr lang="uk-UA" b="1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науку яка досліджує середовище існування живих істот (включаючи людину), вплив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людської діяльності на екологічні системи усіх ієрархічних рівнів та розробляє науково </a:t>
            </a:r>
            <a:r>
              <a:rPr lang="uk-UA" b="1" spc="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обґрунтуванні інженерно-технічні заході, які направлені на збереження якості </a:t>
            </a:r>
            <a:r>
              <a:rPr lang="uk-UA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навколишнього середовища в умовах зростаючого промислового виробництва.</a:t>
            </a:r>
            <a:endParaRPr lang="uk-UA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Кожен майбутній спеціаліст у будь-якій галузі, кожна свідома людина обов’язково мають мати загальне уявлення про особливості сучасного становища країни, а також про основні напрями державної політики у галузі охорони довкілля, використання природних ресурсів та забезпечення екологічної безпеки.</a:t>
            </a:r>
          </a:p>
        </p:txBody>
      </p:sp>
    </p:spTree>
    <p:extLst>
      <p:ext uri="{BB962C8B-B14F-4D97-AF65-F5344CB8AC3E}">
        <p14:creationId xmlns:p14="http://schemas.microsoft.com/office/powerpoint/2010/main" val="650167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1700" y="413435"/>
            <a:ext cx="1066800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u="sng" dirty="0" smtClean="0"/>
              <a:t>	Метою </a:t>
            </a:r>
            <a:r>
              <a:rPr lang="uk-UA" sz="2800" b="1" u="sng" dirty="0"/>
              <a:t>курсу</a:t>
            </a:r>
            <a:r>
              <a:rPr lang="uk-UA" sz="2800" dirty="0"/>
              <a:t> є набуття студентами знань із різноманітних проблем у сфері природокористування та охорони навколишнього середовища, зокрема формування у студентів навичок аналізу і визначення еколого-економічної ефективності впровадження природоохоронних заходів та оцінки збитків, що їх завдає народному господарству забруднення окремих компонентів природи, а також засвоєння окремих методів, що використовуються при рішенні екологічних проблем у тому числі, з використанням комп'ютерних технологій.</a:t>
            </a:r>
          </a:p>
          <a:p>
            <a:r>
              <a:rPr lang="uk-UA" sz="2800" dirty="0" smtClean="0"/>
              <a:t>	Програму </a:t>
            </a:r>
            <a:r>
              <a:rPr lang="uk-UA" sz="2800" dirty="0"/>
              <a:t>курсу “Екологічні проблеми України” розроблено з урахуванням сучасних базових екологічних знань. </a:t>
            </a:r>
          </a:p>
          <a:p>
            <a:endParaRPr lang="uk-UA" sz="3200" dirty="0"/>
          </a:p>
          <a:p>
            <a:r>
              <a:rPr lang="uk-UA" sz="2400" dirty="0"/>
              <a:t> 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05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9400" y="79622"/>
            <a:ext cx="11582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u="sng" dirty="0" smtClean="0"/>
              <a:t>Основні </a:t>
            </a:r>
            <a:r>
              <a:rPr lang="uk-UA" sz="2800" b="1" u="sng" dirty="0"/>
              <a:t>завдання курсу</a:t>
            </a:r>
            <a:r>
              <a:rPr lang="uk-UA" sz="2800" dirty="0"/>
              <a:t>:</a:t>
            </a:r>
          </a:p>
          <a:p>
            <a:r>
              <a:rPr lang="uk-UA" sz="2800" dirty="0"/>
              <a:t>• дати студентам необхідні знання про навколишнє середовище, навчити усвідомлювати, що будь-яке втручання в природу може призвести як до позитивних, так і до негативних наслідків для здоров’я людей;</a:t>
            </a:r>
          </a:p>
          <a:p>
            <a:r>
              <a:rPr lang="uk-UA" sz="2800" dirty="0"/>
              <a:t>• акцентувати увагу студентів на тому, що в результаті нераціонального господарювання людини виникли глобальні екологічні проблеми;</a:t>
            </a:r>
          </a:p>
          <a:p>
            <a:r>
              <a:rPr lang="uk-UA" sz="2800" dirty="0"/>
              <a:t>• показати взаємозв’язок і взаємодію економіки та навколишнього середовища, управління економікою і природокористуванням;</a:t>
            </a:r>
          </a:p>
          <a:p>
            <a:r>
              <a:rPr lang="uk-UA" sz="2800" dirty="0"/>
              <a:t>• ознайомити студентів з наявною екологічною ситуацією в Україні та шляхи вирішення проблем екологічного характеру.</a:t>
            </a:r>
          </a:p>
        </p:txBody>
      </p:sp>
    </p:spTree>
    <p:extLst>
      <p:ext uri="{BB962C8B-B14F-4D97-AF65-F5344CB8AC3E}">
        <p14:creationId xmlns:p14="http://schemas.microsoft.com/office/powerpoint/2010/main" val="14730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8800" y="723900"/>
            <a:ext cx="108331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/>
              <a:t>Зміст курсу</a:t>
            </a:r>
          </a:p>
          <a:p>
            <a:pPr algn="ctr"/>
            <a:endParaRPr lang="uk-UA" sz="2800" dirty="0" smtClean="0"/>
          </a:p>
          <a:p>
            <a:r>
              <a:rPr lang="uk-UA" sz="2800" dirty="0" smtClean="0"/>
              <a:t>ОСНОВИ </a:t>
            </a:r>
            <a:r>
              <a:rPr lang="uk-UA" sz="2800" dirty="0"/>
              <a:t>ТЕОРЕТИЧНОЇ ЕКОЛОГІЇ</a:t>
            </a:r>
          </a:p>
          <a:p>
            <a:r>
              <a:rPr lang="uk-UA" sz="2800" b="1" dirty="0"/>
              <a:t>Поняття екології як науки</a:t>
            </a:r>
            <a:endParaRPr lang="uk-UA" sz="2800" dirty="0"/>
          </a:p>
          <a:p>
            <a:r>
              <a:rPr lang="uk-UA" sz="2800" b="1" dirty="0"/>
              <a:t>Природні екологічні системи. Закони екології</a:t>
            </a:r>
            <a:endParaRPr lang="uk-UA" sz="2800" dirty="0"/>
          </a:p>
          <a:p>
            <a:r>
              <a:rPr lang="uk-UA" sz="2800" dirty="0"/>
              <a:t>ПРИКЛАДНІ АСПЕКТИ ЕКОЛОГІЇ </a:t>
            </a:r>
          </a:p>
          <a:p>
            <a:r>
              <a:rPr lang="uk-UA" sz="2800" b="1" dirty="0"/>
              <a:t>Види забруднення навколишнього середовища</a:t>
            </a:r>
            <a:endParaRPr lang="uk-UA" sz="2800" dirty="0"/>
          </a:p>
          <a:p>
            <a:r>
              <a:rPr lang="uk-UA" sz="2800" b="1" dirty="0"/>
              <a:t>Глобальні екологічні проблеми. </a:t>
            </a:r>
            <a:endParaRPr lang="uk-UA" sz="2800" dirty="0"/>
          </a:p>
          <a:p>
            <a:r>
              <a:rPr lang="uk-UA" sz="2800" b="1" dirty="0"/>
              <a:t>Забруднення атмосфери і його наслідки</a:t>
            </a:r>
            <a:endParaRPr lang="uk-UA" sz="2800" dirty="0"/>
          </a:p>
          <a:p>
            <a:r>
              <a:rPr lang="uk-UA" sz="2800" b="1" dirty="0"/>
              <a:t>Антропогенний вплив на </a:t>
            </a:r>
            <a:r>
              <a:rPr lang="uk-UA" sz="2800" b="1" dirty="0" err="1"/>
              <a:t>грунти</a:t>
            </a:r>
            <a:r>
              <a:rPr lang="uk-UA" sz="2800" b="1" dirty="0"/>
              <a:t> і його наслідки</a:t>
            </a:r>
            <a:endParaRPr lang="uk-UA" sz="2800" dirty="0"/>
          </a:p>
          <a:p>
            <a:r>
              <a:rPr lang="uk-UA" sz="2800" b="1" dirty="0"/>
              <a:t>Антропогенний вплив на гідросферу і його наслідки</a:t>
            </a:r>
            <a:endParaRPr lang="uk-UA" sz="2800" dirty="0"/>
          </a:p>
          <a:p>
            <a:r>
              <a:rPr lang="uk-UA" sz="2800" b="1" dirty="0"/>
              <a:t>Екологічні проблеми енергетики. Джерела енергії. </a:t>
            </a:r>
            <a:endParaRPr lang="uk-UA" sz="2800" dirty="0"/>
          </a:p>
          <a:p>
            <a:r>
              <a:rPr lang="uk-UA" sz="2800" b="1" dirty="0"/>
              <a:t>Основні принципи охорони навколишнього середовища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826524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419101"/>
            <a:ext cx="7823200" cy="46593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200" y="5575300"/>
            <a:ext cx="956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Чекаємо Вас на нашому </a:t>
            </a:r>
            <a:r>
              <a:rPr lang="uk-UA" sz="4400" dirty="0" smtClean="0"/>
              <a:t>курсі!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2424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532</TotalTime>
  <Words>287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Tw Cen MT</vt:lpstr>
      <vt:lpstr>Капля</vt:lpstr>
      <vt:lpstr>Екологічні проблеми україни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20</cp:revision>
  <dcterms:created xsi:type="dcterms:W3CDTF">2020-08-12T13:34:10Z</dcterms:created>
  <dcterms:modified xsi:type="dcterms:W3CDTF">2020-08-13T06:56:17Z</dcterms:modified>
</cp:coreProperties>
</file>